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0" r:id="rId4"/>
    <p:sldId id="266" r:id="rId5"/>
    <p:sldId id="259" r:id="rId6"/>
    <p:sldId id="264" r:id="rId7"/>
    <p:sldId id="265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26" autoAdjust="0"/>
    <p:restoredTop sz="94660"/>
  </p:normalViewPr>
  <p:slideViewPr>
    <p:cSldViewPr snapToGrid="0">
      <p:cViewPr>
        <p:scale>
          <a:sx n="76" d="100"/>
          <a:sy n="76" d="100"/>
        </p:scale>
        <p:origin x="-652" y="-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752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623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302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873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203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743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230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84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191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49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810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AA3FB"/>
            </a:gs>
            <a:gs pos="100000">
              <a:srgbClr val="3A79F7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073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9740F1BB-0479-4162-9E0F-08F6802F2662}"/>
              </a:ext>
            </a:extLst>
          </p:cNvPr>
          <p:cNvSpPr/>
          <p:nvPr/>
        </p:nvSpPr>
        <p:spPr>
          <a:xfrm>
            <a:off x="1239068" y="2089483"/>
            <a:ext cx="90573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i="1" kern="0" dirty="0" smtClean="0">
                <a:solidFill>
                  <a:prstClr val="white"/>
                </a:solidFill>
              </a:rPr>
              <a:t>초음파 센서와 카메라 센서를 이용한 </a:t>
            </a:r>
            <a:endParaRPr lang="en-US" altLang="ko-KR" sz="4000" b="1" i="1" kern="0" dirty="0" smtClean="0">
              <a:solidFill>
                <a:prstClr val="white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i="1" kern="0" dirty="0" smtClean="0">
                <a:solidFill>
                  <a:prstClr val="white"/>
                </a:solidFill>
              </a:rPr>
              <a:t>불법주차 감지 및 신고 시스템</a:t>
            </a:r>
            <a:r>
              <a:rPr lang="en-US" altLang="ko-KR" sz="4000" b="1" i="1" kern="0" dirty="0" smtClean="0">
                <a:solidFill>
                  <a:prstClr val="white"/>
                </a:solidFill>
              </a:rPr>
              <a:t> </a:t>
            </a:r>
          </a:p>
          <a:p>
            <a:pPr algn="ctr" latinLnBrk="0">
              <a:lnSpc>
                <a:spcPct val="150000"/>
              </a:lnSpc>
              <a:defRPr/>
            </a:pPr>
            <a:endParaRPr lang="en-US" altLang="ko-KR" sz="4000" b="1" i="1" kern="0" dirty="0">
              <a:solidFill>
                <a:prstClr val="white"/>
              </a:solidFill>
            </a:endParaRPr>
          </a:p>
          <a:p>
            <a:pPr algn="r" latinLnBrk="0">
              <a:lnSpc>
                <a:spcPct val="150000"/>
              </a:lnSpc>
              <a:defRPr/>
            </a:pPr>
            <a:r>
              <a:rPr lang="en-US" altLang="ko-KR" sz="2000" b="1" i="1" kern="0" dirty="0" smtClean="0">
                <a:solidFill>
                  <a:prstClr val="white"/>
                </a:solidFill>
              </a:rPr>
              <a:t>20141514 </a:t>
            </a:r>
            <a:r>
              <a:rPr lang="ko-KR" altLang="en-US" sz="2000" b="1" i="1" kern="0" dirty="0" smtClean="0">
                <a:solidFill>
                  <a:prstClr val="white"/>
                </a:solidFill>
              </a:rPr>
              <a:t>김선혁</a:t>
            </a:r>
            <a:endParaRPr lang="en-US" altLang="ko-KR" sz="2000" b="1" i="1" kern="0" dirty="0" smtClean="0">
              <a:solidFill>
                <a:prstClr val="white"/>
              </a:solidFill>
            </a:endParaRPr>
          </a:p>
          <a:p>
            <a:pPr algn="r" latinLnBrk="0">
              <a:lnSpc>
                <a:spcPct val="150000"/>
              </a:lnSpc>
              <a:defRPr/>
            </a:pPr>
            <a:r>
              <a:rPr lang="en-US" altLang="ko-KR" sz="2000" b="1" i="1" kern="0" dirty="0" smtClean="0">
                <a:solidFill>
                  <a:prstClr val="white"/>
                </a:solidFill>
              </a:rPr>
              <a:t>20141515 </a:t>
            </a:r>
            <a:r>
              <a:rPr lang="ko-KR" altLang="en-US" sz="2000" b="1" i="1" kern="0" dirty="0" err="1" smtClean="0">
                <a:solidFill>
                  <a:prstClr val="white"/>
                </a:solidFill>
              </a:rPr>
              <a:t>김연후</a:t>
            </a:r>
            <a:endParaRPr lang="en-US" altLang="ko-KR" sz="2000" b="1" i="1" kern="0" dirty="0" smtClean="0">
              <a:solidFill>
                <a:prstClr val="white"/>
              </a:solidFill>
            </a:endParaRPr>
          </a:p>
          <a:p>
            <a:pPr algn="r" latinLnBrk="0">
              <a:lnSpc>
                <a:spcPct val="150000"/>
              </a:lnSpc>
              <a:defRPr/>
            </a:pPr>
            <a:r>
              <a:rPr lang="en-US" altLang="ko-KR" sz="2000" b="1" i="1" kern="0" dirty="0" smtClean="0">
                <a:solidFill>
                  <a:prstClr val="white"/>
                </a:solidFill>
              </a:rPr>
              <a:t>20141362 </a:t>
            </a:r>
            <a:r>
              <a:rPr lang="ko-KR" altLang="en-US" sz="2000" b="1" i="1" kern="0" dirty="0" smtClean="0">
                <a:solidFill>
                  <a:prstClr val="white"/>
                </a:solidFill>
              </a:rPr>
              <a:t>천지환</a:t>
            </a:r>
            <a:endParaRPr lang="en-US" altLang="ko-KR" sz="2000" b="1" i="1" kern="0" dirty="0" smtClean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21354" y="1490460"/>
            <a:ext cx="2757280" cy="2757280"/>
            <a:chOff x="3270940" y="1446930"/>
            <a:chExt cx="2757280" cy="2757280"/>
          </a:xfrm>
        </p:grpSpPr>
        <p:sp>
          <p:nvSpPr>
            <p:cNvPr id="3" name="원호 2"/>
            <p:cNvSpPr/>
            <p:nvPr/>
          </p:nvSpPr>
          <p:spPr>
            <a:xfrm>
              <a:off x="3455780" y="1631770"/>
              <a:ext cx="2387600" cy="2387600"/>
            </a:xfrm>
            <a:prstGeom prst="arc">
              <a:avLst>
                <a:gd name="adj1" fmla="val 5237658"/>
                <a:gd name="adj2" fmla="val 19937469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원호 21"/>
            <p:cNvSpPr/>
            <p:nvPr/>
          </p:nvSpPr>
          <p:spPr>
            <a:xfrm>
              <a:off x="3270940" y="1446930"/>
              <a:ext cx="2757280" cy="2757280"/>
            </a:xfrm>
            <a:prstGeom prst="arc">
              <a:avLst>
                <a:gd name="adj1" fmla="val 7895074"/>
                <a:gd name="adj2" fmla="val 13427173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796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9740F1BB-0479-4162-9E0F-08F6802F2662}"/>
              </a:ext>
            </a:extLst>
          </p:cNvPr>
          <p:cNvSpPr/>
          <p:nvPr/>
        </p:nvSpPr>
        <p:spPr>
          <a:xfrm>
            <a:off x="553159" y="12446"/>
            <a:ext cx="6096000" cy="73584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prstClr val="white"/>
                </a:solidFill>
              </a:rPr>
              <a:t>Problems</a:t>
            </a:r>
            <a:endParaRPr lang="ko-KR" altLang="en-US" sz="6000" kern="0" dirty="0">
              <a:solidFill>
                <a:prstClr val="white"/>
              </a:solidFill>
            </a:endParaRPr>
          </a:p>
        </p:txBody>
      </p:sp>
      <p:pic>
        <p:nvPicPr>
          <p:cNvPr id="1026" name="Picture 2" descr="https://mblogthumb-phinf.pstatic.net/MjAxOTEwMTRfOSAg/MDAxNTcxMDI5NDYzNzMw.VI27LYEAtArKx-VA3b_h-NKhKBdTOrCt3033EFxcJ8gg.YD89Ck0C0pTxW1pQ6_iLkILO17dQ8E3w0q64s1DKT-Yg.PNG.hi_nso/%ED%86%B5%EA%B3%84-%ED%86%B5%EA%B3%84%EC%B2%AD-%ED%86%B5%EA%B3%84%EC%9E%90%EB%A3%8C-%EB%B6%88%EB%B2%95%EC%A3%BC%EC%B0%A8-%EB%B6%88%EB%B2%95%EC%A3%BC%EC%A0%95%EC%B0%A8-%EC%A3%BC%EC%B0%A8%EB%8B%A8%EC%86%8D-%EC%A3%BC%EC%B0%A8-%EB%B6%88%EB%B2%95%EC%A3%BC%EC%B0%A8%EB%8B%A8%EC%86%8D-%EB%8B%A8%EC%86%8D-%EB%B6%88%EB%B2%95-%EC%8A%A4%EB%A7%88%ED%8A%B8%EB%B6%88%ED%8E%B8%EC%8B%A0%EA%B3%A0-%EA%B5%90%ED%86%B5-%EA%B5%90%ED%86%B5%EC%9C%84%EB%B0%98%EB%8B%A8%EC%86%8D-%EA%B5%90%ED%86%B5%EB%8B%A8%EC%86%8D-%EC%84%9C%EC%9A%B8%EC%8B%9C%EC%8A%A4%EB%A7%88%ED%8A%B8%EB%B6%88%ED%8E%B8%EC%8B%A0.png?type=w8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56" y="1469741"/>
            <a:ext cx="5603350" cy="395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blogthumb-phinf.pstatic.net/MjAxOTEwMTRfMTky/MDAxNTcxMDI5MDkxMzY5.Pz1sPKzM2SueVJPk0sHdk0-gRMoLvMxIn6d1r0y2vEAg.vwdTzQoyCEgweBEVHT6FoPeQox6-9XiCn5q-uuadX78g.PNG.hi_nso/%ED%86%B5%EA%B3%84-%ED%86%B5%EA%B3%84%EC%B2%AD-%ED%86%B5%EA%B3%84%EC%9E%90%EB%A3%8C-%EB%B6%88%EB%B2%95%EC%A3%BC%EC%B0%A8-%EB%B6%88%EB%B2%95%EC%A3%BC%EC%A0%95%EC%B0%A8-%EC%A3%BC%EC%B0%A8%EB%8B%A8%EC%86%8D-%EC%A3%BC%EC%B0%A8-%EB%B6%88%EB%B2%95%EC%A3%BC%EC%B0%A8%EB%8B%A8%EC%86%8D-%EB%8B%A8%EC%86%8D-%EB%B6%88%EB%B2%95-%EC%8A%A4%EB%A7%88%ED%8A%B8%EB%B6%88%ED%8E%B8%EC%8B%A0%EA%B3%A0-%EA%B5%90%ED%86%B5-%EA%B5%90%ED%86%B5%EC%9C%84%EB%B0%98%EB%8B%A8%EC%86%8D-%EA%B5%90%ED%86%B5%EB%8B%A8%EC%86%8D-%EC%84%9C%EC%9A%B8%EC%8B%9C%EC%8A%A4%EB%A7%88%ED%8A%B8%EB%B6%88%ED%8E%B8%EC%8B%A0.png?type=w8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127" y="1469741"/>
            <a:ext cx="5603351" cy="395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45044">
            <a:off x="-55578" y="1980298"/>
            <a:ext cx="7975389" cy="857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44688">
            <a:off x="1684833" y="2960747"/>
            <a:ext cx="8338712" cy="805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3317">
            <a:off x="1352974" y="3963798"/>
            <a:ext cx="9234710" cy="717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1631">
            <a:off x="2616432" y="2432960"/>
            <a:ext cx="8065452" cy="760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 descr="이웃사람' 일등공신 마동석, 온몸이 '무기' - 제주투데이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159" y="1956979"/>
            <a:ext cx="4752975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31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408" y="429247"/>
            <a:ext cx="288925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47" y="582336"/>
            <a:ext cx="288925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9740F1BB-0479-4162-9E0F-08F6802F2662}"/>
              </a:ext>
            </a:extLst>
          </p:cNvPr>
          <p:cNvSpPr/>
          <p:nvPr/>
        </p:nvSpPr>
        <p:spPr>
          <a:xfrm>
            <a:off x="553159" y="12446"/>
            <a:ext cx="6096000" cy="73584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prstClr val="white"/>
                </a:solidFill>
              </a:rPr>
              <a:t>Needs</a:t>
            </a:r>
            <a:endParaRPr lang="ko-KR" altLang="en-US" sz="6000" kern="0" dirty="0">
              <a:solidFill>
                <a:prstClr val="white"/>
              </a:solidFill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4148144" y="1850302"/>
            <a:ext cx="4122815" cy="4122815"/>
            <a:chOff x="5682014" y="1609002"/>
            <a:chExt cx="4122815" cy="4122815"/>
          </a:xfrm>
        </p:grpSpPr>
        <p:sp>
          <p:nvSpPr>
            <p:cNvPr id="48" name="타원 47"/>
            <p:cNvSpPr/>
            <p:nvPr/>
          </p:nvSpPr>
          <p:spPr>
            <a:xfrm>
              <a:off x="5682014" y="1609002"/>
              <a:ext cx="4122815" cy="4122815"/>
            </a:xfrm>
            <a:prstGeom prst="ellipse">
              <a:avLst/>
            </a:prstGeom>
            <a:noFill/>
            <a:ln w="3175">
              <a:solidFill>
                <a:srgbClr val="2567E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타원 54"/>
            <p:cNvSpPr/>
            <p:nvPr/>
          </p:nvSpPr>
          <p:spPr>
            <a:xfrm>
              <a:off x="6131269" y="2061545"/>
              <a:ext cx="3224307" cy="3224307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타원 55"/>
            <p:cNvSpPr/>
            <p:nvPr/>
          </p:nvSpPr>
          <p:spPr>
            <a:xfrm>
              <a:off x="6078577" y="2008853"/>
              <a:ext cx="3329691" cy="3329691"/>
            </a:xfrm>
            <a:prstGeom prst="ellipse">
              <a:avLst/>
            </a:prstGeom>
            <a:noFill/>
            <a:ln w="9525">
              <a:solidFill>
                <a:srgbClr val="05B6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타원 56"/>
            <p:cNvSpPr/>
            <p:nvPr/>
          </p:nvSpPr>
          <p:spPr>
            <a:xfrm>
              <a:off x="6038045" y="1968321"/>
              <a:ext cx="3410755" cy="3410755"/>
            </a:xfrm>
            <a:prstGeom prst="ellipse">
              <a:avLst/>
            </a:prstGeom>
            <a:noFill/>
            <a:ln w="15875">
              <a:solidFill>
                <a:srgbClr val="15E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도넛 57"/>
            <p:cNvSpPr/>
            <p:nvPr/>
          </p:nvSpPr>
          <p:spPr>
            <a:xfrm>
              <a:off x="5809039" y="1731523"/>
              <a:ext cx="3877774" cy="3877774"/>
            </a:xfrm>
            <a:prstGeom prst="donut">
              <a:avLst>
                <a:gd name="adj" fmla="val 3257"/>
              </a:avLst>
            </a:prstGeom>
            <a:pattFill prst="ltVert">
              <a:fgClr>
                <a:srgbClr val="4B8FF9"/>
              </a:fgClr>
              <a:bgClr>
                <a:srgbClr val="2567E1"/>
              </a:bgClr>
            </a:patt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9" name="타원 58"/>
          <p:cNvSpPr/>
          <p:nvPr/>
        </p:nvSpPr>
        <p:spPr>
          <a:xfrm>
            <a:off x="5414342" y="1434679"/>
            <a:ext cx="1590417" cy="1590417"/>
          </a:xfrm>
          <a:prstGeom prst="ellipse">
            <a:avLst/>
          </a:prstGeom>
          <a:solidFill>
            <a:srgbClr val="2567E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600" dirty="0" smtClean="0">
                <a:solidFill>
                  <a:prstClr val="white"/>
                </a:solidFill>
              </a:rPr>
              <a:t>불법주차 방지</a:t>
            </a:r>
            <a:endParaRPr lang="en-US" altLang="ko-KR" sz="1600" dirty="0">
              <a:solidFill>
                <a:prstClr val="white"/>
              </a:solidFill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4222840" y="4407265"/>
            <a:ext cx="984199" cy="984199"/>
          </a:xfrm>
          <a:prstGeom prst="ellipse">
            <a:avLst/>
          </a:prstGeom>
          <a:solidFill>
            <a:srgbClr val="4B8FF9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</a:rPr>
              <a:t>Main1</a:t>
            </a:r>
            <a:endParaRPr lang="en-US" altLang="ko-KR" sz="1200" dirty="0">
              <a:solidFill>
                <a:prstClr val="white"/>
              </a:solidFill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7104543" y="4357652"/>
            <a:ext cx="984199" cy="984199"/>
          </a:xfrm>
          <a:prstGeom prst="ellipse">
            <a:avLst/>
          </a:prstGeom>
          <a:solidFill>
            <a:srgbClr val="4B8FF9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</a:rPr>
              <a:t>Main2</a:t>
            </a:r>
            <a:endParaRPr lang="en-US" altLang="ko-KR" sz="2400" dirty="0">
              <a:solidFill>
                <a:prstClr val="white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="" xmlns:a16="http://schemas.microsoft.com/office/drawing/2014/main" id="{6A75284B-CBFA-4EC2-85C1-5AFB88B8951A}"/>
              </a:ext>
            </a:extLst>
          </p:cNvPr>
          <p:cNvSpPr/>
          <p:nvPr/>
        </p:nvSpPr>
        <p:spPr>
          <a:xfrm>
            <a:off x="8690408" y="4986723"/>
            <a:ext cx="28967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FF0000"/>
                </a:solidFill>
              </a:rPr>
              <a:t>불법주차 신고 기능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rgbClr val="FF0000"/>
                </a:solidFill>
              </a:rPr>
              <a:t>주차공간의 차량을 감지하여 신고 할 수 있는 기능 필요 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="" xmlns:a16="http://schemas.microsoft.com/office/drawing/2014/main" id="{6A75284B-CBFA-4EC2-85C1-5AFB88B8951A}"/>
              </a:ext>
            </a:extLst>
          </p:cNvPr>
          <p:cNvSpPr/>
          <p:nvPr/>
        </p:nvSpPr>
        <p:spPr>
          <a:xfrm>
            <a:off x="1036087" y="2406611"/>
            <a:ext cx="2896758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FF0000"/>
                </a:solidFill>
              </a:rPr>
              <a:t>주차장 관리 기능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000" dirty="0" smtClean="0">
                <a:solidFill>
                  <a:srgbClr val="FF0000"/>
                </a:solidFill>
              </a:rPr>
              <a:t>개인 주차장 관리 시스템 필요 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4" name="구부러진 연결선 3"/>
          <p:cNvCxnSpPr>
            <a:stCxn id="60" idx="2"/>
            <a:endCxn id="64" idx="3"/>
          </p:cNvCxnSpPr>
          <p:nvPr/>
        </p:nvCxnSpPr>
        <p:spPr>
          <a:xfrm rot="10800000">
            <a:off x="3932846" y="2752861"/>
            <a:ext cx="289995" cy="2146505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구부러진 연결선 64"/>
          <p:cNvCxnSpPr>
            <a:stCxn id="48" idx="5"/>
            <a:endCxn id="63" idx="2"/>
          </p:cNvCxnSpPr>
          <p:nvPr/>
        </p:nvCxnSpPr>
        <p:spPr>
          <a:xfrm rot="16200000" flipH="1">
            <a:off x="8632633" y="4403899"/>
            <a:ext cx="540708" cy="2471600"/>
          </a:xfrm>
          <a:prstGeom prst="curvedConnector3">
            <a:avLst>
              <a:gd name="adj1" fmla="val 153941"/>
            </a:avLst>
          </a:prstGeom>
          <a:ln w="127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5391593" y="3496209"/>
            <a:ext cx="16321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b="1" i="1" kern="0" dirty="0" smtClean="0">
                <a:solidFill>
                  <a:prstClr val="white"/>
                </a:solidFill>
              </a:rPr>
              <a:t>차 </a:t>
            </a:r>
            <a:r>
              <a:rPr lang="ko-KR" altLang="en-US" sz="4800" b="1" i="1" kern="0" dirty="0">
                <a:solidFill>
                  <a:prstClr val="white"/>
                </a:solidFill>
              </a:rPr>
              <a:t>빼</a:t>
            </a:r>
            <a:endParaRPr lang="ko-KR" altLang="en-US" sz="4800" dirty="0">
              <a:solidFill>
                <a:prstClr val="black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6A75284B-CBFA-4EC2-85C1-5AFB88B8951A}"/>
              </a:ext>
            </a:extLst>
          </p:cNvPr>
          <p:cNvSpPr/>
          <p:nvPr/>
        </p:nvSpPr>
        <p:spPr>
          <a:xfrm>
            <a:off x="4759303" y="286623"/>
            <a:ext cx="28967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white"/>
                </a:solidFill>
              </a:rPr>
              <a:t>추</a:t>
            </a:r>
            <a:r>
              <a:rPr lang="ko-KR" altLang="en-US" sz="1600" b="1" dirty="0">
                <a:solidFill>
                  <a:prstClr val="white"/>
                </a:solidFill>
              </a:rPr>
              <a:t>가</a:t>
            </a:r>
            <a:r>
              <a:rPr lang="ko-KR" altLang="en-US" sz="1600" b="1" dirty="0" smtClean="0">
                <a:solidFill>
                  <a:prstClr val="white"/>
                </a:solidFill>
              </a:rPr>
              <a:t> 기능</a:t>
            </a:r>
            <a:endParaRPr lang="en-US" altLang="ko-KR" sz="1600" b="1" dirty="0">
              <a:solidFill>
                <a:prstClr val="white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>
                <a:solidFill>
                  <a:prstClr val="white"/>
                </a:solidFill>
              </a:rPr>
              <a:t>지인 차량 리스트 </a:t>
            </a:r>
            <a:r>
              <a:rPr lang="en-US" altLang="ko-KR" sz="1000" dirty="0" smtClean="0">
                <a:solidFill>
                  <a:prstClr val="white"/>
                </a:solidFill>
              </a:rPr>
              <a:t>(</a:t>
            </a:r>
            <a:r>
              <a:rPr lang="ko-KR" altLang="en-US" sz="1000" dirty="0" smtClean="0">
                <a:solidFill>
                  <a:prstClr val="white"/>
                </a:solidFill>
              </a:rPr>
              <a:t>화이트리스트</a:t>
            </a:r>
            <a:r>
              <a:rPr lang="en-US" altLang="ko-KR" sz="1000" dirty="0" smtClean="0">
                <a:solidFill>
                  <a:prstClr val="white"/>
                </a:solidFill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>
                <a:solidFill>
                  <a:prstClr val="white"/>
                </a:solidFill>
              </a:rPr>
              <a:t>경</a:t>
            </a:r>
            <a:r>
              <a:rPr lang="ko-KR" altLang="en-US" sz="1000" dirty="0">
                <a:solidFill>
                  <a:prstClr val="white"/>
                </a:solidFill>
              </a:rPr>
              <a:t>계</a:t>
            </a:r>
            <a:r>
              <a:rPr lang="ko-KR" altLang="en-US" sz="1000" dirty="0" smtClean="0">
                <a:solidFill>
                  <a:prstClr val="white"/>
                </a:solidFill>
              </a:rPr>
              <a:t> 차량 리스트 </a:t>
            </a:r>
            <a:r>
              <a:rPr lang="en-US" altLang="ko-KR" sz="1000" dirty="0" smtClean="0">
                <a:solidFill>
                  <a:prstClr val="white"/>
                </a:solidFill>
              </a:rPr>
              <a:t>(</a:t>
            </a:r>
            <a:r>
              <a:rPr lang="ko-KR" altLang="en-US" sz="1000" dirty="0" smtClean="0">
                <a:solidFill>
                  <a:prstClr val="white"/>
                </a:solidFill>
              </a:rPr>
              <a:t>블랙리스트</a:t>
            </a:r>
            <a:r>
              <a:rPr lang="en-US" altLang="ko-KR" sz="1000" dirty="0" smtClean="0">
                <a:solidFill>
                  <a:prstClr val="white"/>
                </a:solidFill>
              </a:rPr>
              <a:t>)</a:t>
            </a:r>
            <a:r>
              <a:rPr lang="ko-KR" altLang="en-US" sz="1000" dirty="0" smtClean="0">
                <a:solidFill>
                  <a:prstClr val="white"/>
                </a:solidFill>
              </a:rPr>
              <a:t> 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8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9740F1BB-0479-4162-9E0F-08F6802F2662}"/>
              </a:ext>
            </a:extLst>
          </p:cNvPr>
          <p:cNvSpPr/>
          <p:nvPr/>
        </p:nvSpPr>
        <p:spPr>
          <a:xfrm>
            <a:off x="553159" y="12446"/>
            <a:ext cx="6096000" cy="73584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prstClr val="white"/>
                </a:solidFill>
              </a:rPr>
              <a:t>What</a:t>
            </a:r>
            <a:endParaRPr lang="ko-KR" altLang="en-US" sz="6000" kern="0" dirty="0">
              <a:solidFill>
                <a:prstClr val="white"/>
              </a:solidFill>
            </a:endParaRPr>
          </a:p>
        </p:txBody>
      </p:sp>
      <p:pic>
        <p:nvPicPr>
          <p:cNvPr id="3074" name="Picture 2" descr="block_diagr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59" y="1051463"/>
            <a:ext cx="10734675" cy="472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2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9740F1BB-0479-4162-9E0F-08F6802F2662}"/>
              </a:ext>
            </a:extLst>
          </p:cNvPr>
          <p:cNvSpPr/>
          <p:nvPr/>
        </p:nvSpPr>
        <p:spPr>
          <a:xfrm>
            <a:off x="553159" y="12446"/>
            <a:ext cx="6096000" cy="73584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prstClr val="white"/>
                </a:solidFill>
              </a:rPr>
              <a:t>How</a:t>
            </a:r>
            <a:endParaRPr lang="en-US" altLang="ko-KR" sz="3200" b="1" i="1" kern="0" dirty="0">
              <a:solidFill>
                <a:prstClr val="white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92" y="1002309"/>
            <a:ext cx="4886325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1438275"/>
            <a:ext cx="4886325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55" y="1935759"/>
            <a:ext cx="5000625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406" y="2414588"/>
            <a:ext cx="480060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153" y="3058967"/>
            <a:ext cx="4914900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819" y="3597217"/>
            <a:ext cx="501015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5678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9740F1BB-0479-4162-9E0F-08F6802F2662}"/>
              </a:ext>
            </a:extLst>
          </p:cNvPr>
          <p:cNvSpPr/>
          <p:nvPr/>
        </p:nvSpPr>
        <p:spPr>
          <a:xfrm>
            <a:off x="553159" y="12446"/>
            <a:ext cx="6096000" cy="73584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 smtClean="0">
                <a:solidFill>
                  <a:prstClr val="white"/>
                </a:solidFill>
              </a:rPr>
              <a:t>시연영상</a:t>
            </a:r>
            <a:endParaRPr lang="ko-KR" altLang="en-US" sz="6000" kern="0" dirty="0">
              <a:solidFill>
                <a:prstClr val="white"/>
              </a:solidFill>
            </a:endParaRPr>
          </a:p>
        </p:txBody>
      </p:sp>
      <p:pic>
        <p:nvPicPr>
          <p:cNvPr id="3" name="KakaoTalk_20200621_230943347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0289" y="748288"/>
            <a:ext cx="9751567" cy="548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2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9740F1BB-0479-4162-9E0F-08F6802F2662}"/>
              </a:ext>
            </a:extLst>
          </p:cNvPr>
          <p:cNvSpPr/>
          <p:nvPr/>
        </p:nvSpPr>
        <p:spPr>
          <a:xfrm>
            <a:off x="553159" y="1244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 err="1" smtClean="0">
                <a:solidFill>
                  <a:prstClr val="white"/>
                </a:solidFill>
              </a:rPr>
              <a:t>빅데이터</a:t>
            </a:r>
            <a:r>
              <a:rPr lang="ko-KR" altLang="en-US" sz="3200" b="1" i="1" kern="0" dirty="0" smtClean="0">
                <a:solidFill>
                  <a:prstClr val="white"/>
                </a:solidFill>
              </a:rPr>
              <a:t> 활용도</a:t>
            </a:r>
            <a:endParaRPr lang="en-US" altLang="ko-KR" sz="3200" b="1" i="1" kern="0" dirty="0" smtClean="0">
              <a:solidFill>
                <a:prstClr val="white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009650"/>
            <a:ext cx="11677650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261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9740F1BB-0479-4162-9E0F-08F6802F2662}"/>
              </a:ext>
            </a:extLst>
          </p:cNvPr>
          <p:cNvSpPr/>
          <p:nvPr/>
        </p:nvSpPr>
        <p:spPr>
          <a:xfrm>
            <a:off x="1239068" y="2768991"/>
            <a:ext cx="9057314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i="1" kern="0" dirty="0" smtClean="0">
                <a:solidFill>
                  <a:prstClr val="white"/>
                </a:solidFill>
              </a:rPr>
              <a:t>감사합니다</a:t>
            </a:r>
            <a:r>
              <a:rPr lang="en-US" altLang="ko-KR" sz="4000" b="1" i="1" kern="0" dirty="0" smtClean="0">
                <a:solidFill>
                  <a:prstClr val="white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42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65</Words>
  <Application>Microsoft Office PowerPoint</Application>
  <PresentationFormat>사용자 지정</PresentationFormat>
  <Paragraphs>24</Paragraphs>
  <Slides>8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9" baseType="lpstr"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yw k</cp:lastModifiedBy>
  <cp:revision>15</cp:revision>
  <dcterms:created xsi:type="dcterms:W3CDTF">2020-05-25T14:40:55Z</dcterms:created>
  <dcterms:modified xsi:type="dcterms:W3CDTF">2020-06-22T04:28:20Z</dcterms:modified>
</cp:coreProperties>
</file>